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7" r:id="rId3"/>
    <p:sldId id="1140" r:id="rId4"/>
    <p:sldId id="1146" r:id="rId5"/>
    <p:sldId id="1142" r:id="rId6"/>
    <p:sldId id="1148" r:id="rId7"/>
    <p:sldId id="1141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5" y="1340584"/>
            <a:ext cx="11567000" cy="1267139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2708736"/>
            <a:ext cx="11485848" cy="1130246"/>
          </a:xfrm>
        </p:spPr>
        <p:txBody>
          <a:bodyPr/>
          <a:lstStyle/>
          <a:p>
            <a:pPr indent="2062163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本文是一篇说明文。文章讲述了关于写作技巧的建议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并提供了四个步骤来帮助写作变得更容易。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语篇导航-DA.eps" descr="id:214748759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789553"/>
            <a:ext cx="1944216" cy="475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001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16272"/>
            <a:ext cx="11485848" cy="57624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writing a headache for you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 the tips, maybe you’ll find it not so difficult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8435257"/>
              </p:ext>
            </p:extLst>
          </p:nvPr>
        </p:nvGraphicFramePr>
        <p:xfrm>
          <a:off x="478582" y="1710436"/>
          <a:ext cx="6552728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6552728">
                  <a:extLst>
                    <a:ext uri="{9D8B030D-6E8A-4147-A177-3AD203B41FA5}">
                      <a16:colId xmlns:a16="http://schemas.microsoft.com/office/drawing/2014/main" val="36002441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u="none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</a:t>
                      </a:r>
                      <a:r>
                        <a:rPr lang="en-US" sz="24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zh-CN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1200" u="sng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Think of what you want to write about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Write down all the ideas that come into your mind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can use a mind map to plan your ideas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289796"/>
                  </a:ext>
                </a:extLst>
              </a:tr>
            </a:tbl>
          </a:graphicData>
        </a:graphic>
      </p:graphicFrame>
      <p:sp>
        <p:nvSpPr>
          <p:cNvPr id="5" name="内容占位符 1"/>
          <p:cNvSpPr txBox="1">
            <a:spLocks/>
          </p:cNvSpPr>
          <p:nvPr/>
        </p:nvSpPr>
        <p:spPr bwMode="auto">
          <a:xfrm>
            <a:off x="7823398" y="1547022"/>
            <a:ext cx="367240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Organize your ideas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Polish your work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yourself questions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Brainstorm ideas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 a paragraph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7751390" y="1610031"/>
            <a:ext cx="3672408" cy="273630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07202" y="178714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00068" y="174475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1</a:t>
            </a:r>
            <a:endParaRPr lang="zh-CN" altLang="en-US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43370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of what you want to write about.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 down all the ideas that come into your mind.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use a mind map to plan your ideas.”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这是在头脑风暴阶段。选项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头脑风暴。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3739736"/>
              </p:ext>
            </p:extLst>
          </p:nvPr>
        </p:nvGraphicFramePr>
        <p:xfrm>
          <a:off x="478582" y="1348920"/>
          <a:ext cx="6480720" cy="2232248"/>
        </p:xfrm>
        <a:graphic>
          <a:graphicData uri="http://schemas.openxmlformats.org/drawingml/2006/table">
            <a:tbl>
              <a:tblPr firstRow="1" firstCol="1" bandRow="1"/>
              <a:tblGrid>
                <a:gridCol w="6480720">
                  <a:extLst>
                    <a:ext uri="{9D8B030D-6E8A-4147-A177-3AD203B41FA5}">
                      <a16:colId xmlns:a16="http://schemas.microsoft.com/office/drawing/2014/main" val="3600244100"/>
                    </a:ext>
                  </a:extLst>
                </a:gridCol>
              </a:tblGrid>
              <a:tr h="223224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2400" u="none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</a:t>
                      </a:r>
                      <a:r>
                        <a:rPr lang="zh-CN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Put your ideas into groups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Organize them into different paragraphs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Decide how many body paragraphs you will have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289796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644084" y="1463158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2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24454" y="14543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4121020"/>
            <a:ext cx="11422984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your ideas into groups.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Organize them into different paragraphs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 how many body paragraphs you will have.”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这是在组织观点阶段。选项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组织你的观点。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7823398" y="1240700"/>
            <a:ext cx="367240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Organize your ideas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Polish your work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yourself questions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Brainstorm ideas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 a paragraph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7751390" y="1303709"/>
            <a:ext cx="3672408" cy="273630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940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715187"/>
              </p:ext>
            </p:extLst>
          </p:nvPr>
        </p:nvGraphicFramePr>
        <p:xfrm>
          <a:off x="406574" y="1178754"/>
          <a:ext cx="7272808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7272808">
                  <a:extLst>
                    <a:ext uri="{9D8B030D-6E8A-4147-A177-3AD203B41FA5}">
                      <a16:colId xmlns:a16="http://schemas.microsoft.com/office/drawing/2014/main" val="365713981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2400" u="none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</a:t>
                      </a:r>
                      <a:r>
                        <a:rPr lang="zh-CN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 each body paragraph, write your topic sentence first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Write an introduction paragraph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Write a conclusion paragraph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7708015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478582" y="1250762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3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10630" y="125076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E</a:t>
            </a:r>
            <a:endParaRPr lang="zh-CN" altLang="en-US"/>
          </a:p>
        </p:txBody>
      </p:sp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398706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each body paragraph, write your topic sentence first.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 an introduction paragraph.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 a conclusion paragraph.”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这是在写段落阶段。选项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写段落。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8039422" y="1124744"/>
            <a:ext cx="367240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Organize your ideas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Polish your work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yourself questions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Brainstorm ideas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 a paragraph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7967414" y="1187753"/>
            <a:ext cx="3672408" cy="273630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253928"/>
              </p:ext>
            </p:extLst>
          </p:nvPr>
        </p:nvGraphicFramePr>
        <p:xfrm>
          <a:off x="406574" y="908719"/>
          <a:ext cx="6120680" cy="2882061"/>
        </p:xfrm>
        <a:graphic>
          <a:graphicData uri="http://schemas.openxmlformats.org/drawingml/2006/table">
            <a:tbl>
              <a:tblPr firstRow="1" firstCol="1" bandRow="1"/>
              <a:tblGrid>
                <a:gridCol w="6120680">
                  <a:extLst>
                    <a:ext uri="{9D8B030D-6E8A-4147-A177-3AD203B41FA5}">
                      <a16:colId xmlns:a16="http://schemas.microsoft.com/office/drawing/2014/main" val="3657139819"/>
                    </a:ext>
                  </a:extLst>
                </a:gridCol>
              </a:tblGrid>
              <a:tr h="288206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2400" u="none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</a:t>
                      </a:r>
                      <a:r>
                        <a:rPr lang="zh-CN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 writing, read again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Ask yourself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Are my topic sentences clear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sentences in the correct order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Rewrite or correct parts of your writing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7708015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550590" y="1095127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4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52828" y="107787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393305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writing, read again.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yourself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my topic sentences clear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my sentences in the correct order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Rewrite or correct parts of your writing.”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这是在反复打磨阶段。选项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润色你的作品。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7967414" y="854710"/>
            <a:ext cx="367240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Organize your ideas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Polish your work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yourself questions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Brainstorm ideas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 a paragraph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7895406" y="917719"/>
            <a:ext cx="3672408" cy="273630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71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tip do you usually use and what do you think of 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22" y="2007424"/>
            <a:ext cx="3384376" cy="433605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406574" y="290794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 usually use brainstorming. It helps me come up with creative ideas quickly.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416</Words>
  <Application>Microsoft Office PowerPoint</Application>
  <PresentationFormat>自定义</PresentationFormat>
  <Paragraphs>57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444</cp:revision>
  <dcterms:created xsi:type="dcterms:W3CDTF">2020-11-06T05:24:00Z</dcterms:created>
  <dcterms:modified xsi:type="dcterms:W3CDTF">2025-09-17T13:58:20Z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